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9" d="100"/>
          <a:sy n="59" d="100"/>
        </p:scale>
        <p:origin x="-3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BA3F47-A780-49E6-8A41-3F32E3DB5F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F15B398-E8E9-410A-AA20-7FB0B7826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BC151D0-094E-4233-997B-20BDE7E86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6EDEC6F-BDE8-466D-992E-C31AC911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EB60A50-281E-4E7C-B265-152982634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167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133AF8-3D80-4981-BAD0-2C2A0ECE7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28560EC-AEB6-4D4F-B1B7-C5232901B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65B012B-994E-4C36-8409-259680298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6FE40BE-F617-4B38-9940-32E89E877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EBCF5B6-3F44-4178-BB6E-273F5BE57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211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27F0C14-6316-4849-A523-31A96FD0AA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927F8B4-37D8-46C1-8D26-1E9B64002B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39403C-0134-4A1B-B10D-F9F4D3F4B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05E41A-0D02-47EA-8DB7-521C578C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8E5E731-8A9E-4CBD-89C8-290EAA633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4097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C92AAF-2F37-4A3D-8F5E-3B505B612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F36611-7BB1-47B5-BF23-AA4B3687A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6E4DA9A-F17C-4E61-BD6A-D0312B89D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9048BF2-A72B-48E7-A32D-C046C72EB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922D7B2-72EE-479C-B2CC-0B2F4D9B2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542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B4FB14-81F1-4C6A-BF51-5F7991FA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4B66D47-E6E2-47EA-8469-3E1DF04C7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E69E30D-AD3F-41B1-ABF5-F07120FA9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092C2BD-9674-48C6-9987-5BCFF2DA9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0289977-5001-4E9C-8820-8E7CED16D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540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6E5C9B-A198-4011-BDC0-DA203D728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34BA1A3-9CC5-4BFA-A50F-30F6ACDA6D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39C458F-27FF-41D4-8F5C-EB910E35F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3BA4EC1-D524-4A9F-8D5F-4CBAC3A80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A4037D-DCD3-4C61-AE8E-005443247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777C78A-0D8C-494F-905B-F8366D340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66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67F309-E8FF-45BE-8103-0243E4C88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C04BEF8-1C7D-4BDF-8F88-6F675F829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A1765D4-7819-402F-B5E0-AD52518FF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19F6C92-7C97-4CD1-B92F-54C08B4DFB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12376C1-B2F3-496A-832D-B2DFF4EF68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9B1762C0-48F2-42BD-B5BF-E298E3924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2ABA5B1-7928-4EE2-8734-0B9FAB542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79A0870-0EA9-4B3F-B53B-E26F3F21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22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3B8CBA-CC4B-45C7-A252-1F8C2BA14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4FE19BA-CE86-4225-A9B5-4105C2AC0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6CD0C45-C9F0-457D-B0E7-C28CADC99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7F39A8-7C9D-4A34-B18D-46061E53E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23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D9CE2F5-9F2C-457E-BD63-F375C134F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46AA120-8C29-4BDF-ABD3-163B34282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49CC794-DADB-46B0-B8FF-87C697E3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811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B5945E-4D3B-482D-997D-1C767B687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DF542B-C91A-456E-96D4-E773737F4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980A31B-A5DB-4678-813B-6592F0720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A7E2E7-861B-4BB3-BE0B-D57B9B5CC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4C06C53-9422-442D-A237-217240ABB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E34782B-E815-4E48-9FF2-B0871CC7D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621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C0A1A8-0DCE-434F-BACB-CE3F5E9C0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A79C248-8A95-4CE8-90DF-4C934910FB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5BDE7E7-E81F-4FEA-ACA9-666CEC6DC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227FA9C-52A9-4C05-BB73-C252B457D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9095B56-2A74-49E7-BC82-72CE00EBB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D3BDAC3-B88D-47B8-B6B8-411AB6E09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942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F9706AF-57FE-41DC-B0A5-82D4869B1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CB2C93-6936-4AE5-BBDE-5345C596F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F91F17A-344E-40BC-9195-540E0D372D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1547-80F4-498F-BA6C-4A1324A50FA0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0E23BB-B6C5-4D6D-A65E-9F4B2AC3ED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B15188C-C01A-4158-9878-C8E4757EB9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AAA73-492B-42FF-8D25-501D31FD4C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708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FD3FAA6-DEFC-457B-AC91-49F43259B4BF}"/>
              </a:ext>
            </a:extLst>
          </p:cNvPr>
          <p:cNvSpPr/>
          <p:nvPr/>
        </p:nvSpPr>
        <p:spPr>
          <a:xfrm>
            <a:off x="0" y="-1"/>
            <a:ext cx="12192000" cy="686350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80375" algn="l"/>
              </a:tabLst>
            </a:pPr>
            <a:endParaRPr lang="zh-TW" altLang="en-US" dirty="0"/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A77E7281-BCCE-4FDB-9E44-45BD692E052E}"/>
              </a:ext>
            </a:extLst>
          </p:cNvPr>
          <p:cNvSpPr/>
          <p:nvPr/>
        </p:nvSpPr>
        <p:spPr>
          <a:xfrm>
            <a:off x="254833" y="3967518"/>
            <a:ext cx="11647357" cy="199369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28C7D3CD-6F67-4BE3-B218-5491C04465E9}"/>
              </a:ext>
            </a:extLst>
          </p:cNvPr>
          <p:cNvSpPr/>
          <p:nvPr/>
        </p:nvSpPr>
        <p:spPr>
          <a:xfrm>
            <a:off x="8663656" y="4898375"/>
            <a:ext cx="2429013" cy="38520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C5AC5F0-B7B0-430F-91F3-763AC5ABEDFE}"/>
              </a:ext>
            </a:extLst>
          </p:cNvPr>
          <p:cNvSpPr/>
          <p:nvPr/>
        </p:nvSpPr>
        <p:spPr>
          <a:xfrm>
            <a:off x="6520243" y="6070540"/>
            <a:ext cx="3972393" cy="5246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tx1"/>
                </a:solidFill>
              </a:rPr>
              <a:t>恩福堂社關部 </a:t>
            </a:r>
            <a:r>
              <a:rPr lang="en-US" altLang="zh-TW" sz="2000" b="1" dirty="0">
                <a:solidFill>
                  <a:schemeClr val="tx1"/>
                </a:solidFill>
              </a:rPr>
              <a:t>| </a:t>
            </a:r>
            <a:r>
              <a:rPr lang="zh-TW" altLang="en-US" sz="2000" b="1" dirty="0">
                <a:solidFill>
                  <a:schemeClr val="tx1"/>
                </a:solidFill>
              </a:rPr>
              <a:t>社企推動小組</a:t>
            </a:r>
          </a:p>
        </p:txBody>
      </p:sp>
      <p:pic>
        <p:nvPicPr>
          <p:cNvPr id="9" name="Picture 339227559" descr="影像">
            <a:extLst>
              <a:ext uri="{FF2B5EF4-FFF2-40B4-BE49-F238E27FC236}">
                <a16:creationId xmlns:a16="http://schemas.microsoft.com/office/drawing/2014/main" id="{6773BD96-FFC9-41E2-9A99-DE6F2D43E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6855" y="6055499"/>
            <a:ext cx="1332647" cy="52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3552345B-DE9A-45B5-A7A3-4B4A769B1D3A}"/>
              </a:ext>
            </a:extLst>
          </p:cNvPr>
          <p:cNvSpPr/>
          <p:nvPr/>
        </p:nvSpPr>
        <p:spPr>
          <a:xfrm>
            <a:off x="2075543" y="1785257"/>
            <a:ext cx="6258988" cy="1145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2026 </a:t>
            </a:r>
            <a:r>
              <a:rPr lang="zh-TW" altLang="en-US" sz="4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父母親節社企展銷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BDB83F3-5F27-4CD1-AFB6-A972E39F44AB}"/>
              </a:ext>
            </a:extLst>
          </p:cNvPr>
          <p:cNvSpPr/>
          <p:nvPr/>
        </p:nvSpPr>
        <p:spPr>
          <a:xfrm>
            <a:off x="2101136" y="2775321"/>
            <a:ext cx="9458794" cy="1145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13</a:t>
            </a:r>
            <a:r>
              <a:rPr lang="zh-TW" altLang="en-US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— 1130-1230 | </a:t>
            </a:r>
            <a:r>
              <a:rPr lang="zh-TW" altLang="en-US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恩福中心一樓平台</a:t>
            </a:r>
            <a:endParaRPr lang="en-US" altLang="zh-TW" sz="33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r>
              <a:rPr lang="zh-TW" altLang="en-US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— 0945-1430 | </a:t>
            </a:r>
            <a:r>
              <a:rPr lang="zh-TW" altLang="en-US" sz="33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恩福中心地下停車場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B6C5F55-88CF-4B2E-8850-E59DBD254C19}"/>
              </a:ext>
            </a:extLst>
          </p:cNvPr>
          <p:cNvSpPr/>
          <p:nvPr/>
        </p:nvSpPr>
        <p:spPr>
          <a:xfrm>
            <a:off x="368872" y="4433318"/>
            <a:ext cx="1412038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ysClr val="windowText" lastClr="000000"/>
                </a:solidFill>
              </a:rPr>
              <a:t>參與社企 </a:t>
            </a:r>
            <a:r>
              <a:rPr lang="en-US" altLang="zh-TW" b="1" dirty="0">
                <a:solidFill>
                  <a:sysClr val="windowText" lastClr="000000"/>
                </a:solidFill>
              </a:rPr>
              <a:t>:</a:t>
            </a:r>
            <a:endParaRPr lang="zh-TW" altLang="en-US" b="1" dirty="0">
              <a:solidFill>
                <a:sysClr val="windowText" lastClr="000000"/>
              </a:solidFill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42C0089C-88AE-4330-B107-4301497078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3761" y="4074421"/>
            <a:ext cx="952594" cy="1140331"/>
          </a:xfrm>
          <a:prstGeom prst="rect">
            <a:avLst/>
          </a:prstGeom>
        </p:spPr>
      </p:pic>
      <p:pic>
        <p:nvPicPr>
          <p:cNvPr id="1028" name="Picture 4" descr="星匠">
            <a:extLst>
              <a:ext uri="{FF2B5EF4-FFF2-40B4-BE49-F238E27FC236}">
                <a16:creationId xmlns:a16="http://schemas.microsoft.com/office/drawing/2014/main" id="{B96FA905-6EE8-4BF4-AE54-5E9140B71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983" y="3998159"/>
            <a:ext cx="1132943" cy="124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A4FE50DF-D95C-4146-984C-032F12E907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151" y="4119140"/>
            <a:ext cx="3568791" cy="1213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D776BE2B-F494-45EE-B8F1-E47FAFAD2D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9203" y="4248150"/>
            <a:ext cx="1458427" cy="891931"/>
          </a:xfrm>
          <a:prstGeom prst="rect">
            <a:avLst/>
          </a:prstGeom>
        </p:spPr>
      </p:pic>
      <p:pic>
        <p:nvPicPr>
          <p:cNvPr id="1036" name="Picture 12" descr="未提供相片說明。">
            <a:extLst>
              <a:ext uri="{FF2B5EF4-FFF2-40B4-BE49-F238E27FC236}">
                <a16:creationId xmlns:a16="http://schemas.microsoft.com/office/drawing/2014/main" id="{E36BC31B-57AE-4CB1-89B7-D57CD56B6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956" y="4039445"/>
            <a:ext cx="1245168" cy="124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7E7D0A90-8037-44C6-A72A-C40C64723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363" y="4115413"/>
            <a:ext cx="1099340" cy="1099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odekey Cookies">
            <a:extLst>
              <a:ext uri="{FF2B5EF4-FFF2-40B4-BE49-F238E27FC236}">
                <a16:creationId xmlns:a16="http://schemas.microsoft.com/office/drawing/2014/main" id="{615743F7-F494-4DE3-80EA-9D6CDF755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5359" y="4371975"/>
            <a:ext cx="1517173" cy="673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矩形 25">
            <a:extLst>
              <a:ext uri="{FF2B5EF4-FFF2-40B4-BE49-F238E27FC236}">
                <a16:creationId xmlns:a16="http://schemas.microsoft.com/office/drawing/2014/main" id="{08319A07-D544-4BB1-BA3C-31C23CA67B3A}"/>
              </a:ext>
            </a:extLst>
          </p:cNvPr>
          <p:cNvSpPr/>
          <p:nvPr/>
        </p:nvSpPr>
        <p:spPr>
          <a:xfrm>
            <a:off x="1720639" y="5333871"/>
            <a:ext cx="1412038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ysClr val="windowText" lastClr="000000"/>
                </a:solidFill>
              </a:rPr>
              <a:t>新來港婦女 </a:t>
            </a:r>
            <a:endParaRPr lang="en-US" altLang="zh-TW" sz="1400" b="1" dirty="0">
              <a:solidFill>
                <a:sysClr val="windowText" lastClr="000000"/>
              </a:solidFill>
            </a:endParaRPr>
          </a:p>
          <a:p>
            <a:pPr algn="ctr"/>
            <a:r>
              <a:rPr lang="en-US" altLang="zh-TW" sz="1400" b="1" dirty="0">
                <a:solidFill>
                  <a:sysClr val="windowText" lastClr="000000"/>
                </a:solidFill>
              </a:rPr>
              <a:t>(</a:t>
            </a:r>
            <a:r>
              <a:rPr lang="zh-TW" altLang="en-US" sz="1400" b="1" dirty="0">
                <a:solidFill>
                  <a:sysClr val="windowText" lastClr="000000"/>
                </a:solidFill>
              </a:rPr>
              <a:t>新福事工協會</a:t>
            </a:r>
            <a:r>
              <a:rPr lang="en-US" altLang="zh-TW" sz="1400" b="1" dirty="0">
                <a:solidFill>
                  <a:sysClr val="windowText" lastClr="000000"/>
                </a:solidFill>
              </a:rPr>
              <a:t>)</a:t>
            </a:r>
            <a:endParaRPr lang="zh-TW" altLang="en-US" sz="1400" b="1" dirty="0">
              <a:solidFill>
                <a:sysClr val="windowText" lastClr="000000"/>
              </a:solidFill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0C1737B3-A4D5-4547-A366-E9BE8082BEFC}"/>
              </a:ext>
            </a:extLst>
          </p:cNvPr>
          <p:cNvSpPr/>
          <p:nvPr/>
        </p:nvSpPr>
        <p:spPr>
          <a:xfrm>
            <a:off x="3095374" y="5351757"/>
            <a:ext cx="1333641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ysClr val="windowText" lastClr="000000"/>
                </a:solidFill>
              </a:rPr>
              <a:t>特殊學習需要</a:t>
            </a:r>
            <a:r>
              <a:rPr lang="en-US" altLang="zh-TW" sz="1400" b="1" dirty="0">
                <a:solidFill>
                  <a:sysClr val="windowText" lastClr="000000"/>
                </a:solidFill>
              </a:rPr>
              <a:t>(SEN)</a:t>
            </a:r>
            <a:r>
              <a:rPr lang="zh-TW" altLang="en-US" sz="1400" b="1" dirty="0">
                <a:solidFill>
                  <a:sysClr val="windowText" lastClr="000000"/>
                </a:solidFill>
              </a:rPr>
              <a:t>青年</a:t>
            </a: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4D3C6D4A-AF4F-4EF5-9ED1-438B18294079}"/>
              </a:ext>
            </a:extLst>
          </p:cNvPr>
          <p:cNvSpPr/>
          <p:nvPr/>
        </p:nvSpPr>
        <p:spPr>
          <a:xfrm>
            <a:off x="4541051" y="5325575"/>
            <a:ext cx="1412038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ysClr val="windowText" lastClr="000000"/>
                </a:solidFill>
              </a:rPr>
              <a:t>基層婦女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C365CEC5-1F26-4334-934D-3635EDDD8988}"/>
              </a:ext>
            </a:extLst>
          </p:cNvPr>
          <p:cNvSpPr/>
          <p:nvPr/>
        </p:nvSpPr>
        <p:spPr>
          <a:xfrm>
            <a:off x="6103984" y="5321839"/>
            <a:ext cx="1333641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ysClr val="windowText" lastClr="000000"/>
                </a:solidFill>
              </a:rPr>
              <a:t>自閉症及</a:t>
            </a:r>
            <a:endParaRPr lang="en-US" altLang="zh-TW" sz="1400" b="1" dirty="0">
              <a:solidFill>
                <a:sysClr val="windowText" lastClr="000000"/>
              </a:solidFill>
            </a:endParaRPr>
          </a:p>
          <a:p>
            <a:pPr algn="ctr"/>
            <a:r>
              <a:rPr lang="en-US" altLang="zh-TW" sz="1400" b="1" dirty="0">
                <a:solidFill>
                  <a:sysClr val="windowText" lastClr="000000"/>
                </a:solidFill>
              </a:rPr>
              <a:t>SEN</a:t>
            </a:r>
            <a:r>
              <a:rPr lang="zh-TW" altLang="en-US" sz="1400" b="1" dirty="0">
                <a:solidFill>
                  <a:sysClr val="windowText" lastClr="000000"/>
                </a:solidFill>
              </a:rPr>
              <a:t>青少年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E848743E-7D70-4B9E-A304-7D7A876A4B2A}"/>
              </a:ext>
            </a:extLst>
          </p:cNvPr>
          <p:cNvSpPr/>
          <p:nvPr/>
        </p:nvSpPr>
        <p:spPr>
          <a:xfrm>
            <a:off x="7468703" y="5230262"/>
            <a:ext cx="1499026" cy="663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ysClr val="windowText" lastClr="000000"/>
                </a:solidFill>
              </a:rPr>
              <a:t>新疆山區</a:t>
            </a:r>
            <a:endParaRPr lang="en-US" altLang="zh-TW" sz="1400" b="1" dirty="0">
              <a:solidFill>
                <a:sysClr val="windowText" lastClr="000000"/>
              </a:solidFill>
            </a:endParaRPr>
          </a:p>
          <a:p>
            <a:pPr algn="ctr"/>
            <a:r>
              <a:rPr lang="zh-TW" altLang="en-US" sz="1400" b="1" dirty="0">
                <a:solidFill>
                  <a:sysClr val="windowText" lastClr="000000"/>
                </a:solidFill>
              </a:rPr>
              <a:t>少數民族小農戶 </a:t>
            </a:r>
            <a:endParaRPr lang="en-US" altLang="zh-TW" sz="1400" b="1" dirty="0">
              <a:solidFill>
                <a:sysClr val="windowText" lastClr="000000"/>
              </a:solidFill>
            </a:endParaRPr>
          </a:p>
          <a:p>
            <a:pPr algn="ctr"/>
            <a:r>
              <a:rPr lang="zh-TW" altLang="en-US" sz="1400" b="1" dirty="0">
                <a:solidFill>
                  <a:sysClr val="windowText" lastClr="000000"/>
                </a:solidFill>
              </a:rPr>
              <a:t>與公平貿易</a:t>
            </a: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47CF4F17-96E2-4CD2-AF52-379B10738595}"/>
              </a:ext>
            </a:extLst>
          </p:cNvPr>
          <p:cNvSpPr/>
          <p:nvPr/>
        </p:nvSpPr>
        <p:spPr>
          <a:xfrm>
            <a:off x="8892346" y="5223784"/>
            <a:ext cx="1333641" cy="663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ysClr val="windowText" lastClr="000000"/>
                </a:solidFill>
              </a:rPr>
              <a:t>緬甸兒童及</a:t>
            </a:r>
            <a:endParaRPr lang="en-US" altLang="zh-TW" sz="1400" b="1" dirty="0">
              <a:solidFill>
                <a:sysClr val="windowText" lastClr="000000"/>
              </a:solidFill>
            </a:endParaRPr>
          </a:p>
          <a:p>
            <a:pPr algn="ctr"/>
            <a:r>
              <a:rPr lang="zh-TW" altLang="en-US" sz="1400" b="1" dirty="0">
                <a:solidFill>
                  <a:sysClr val="windowText" lastClr="000000"/>
                </a:solidFill>
              </a:rPr>
              <a:t>世界各地弱勢社群</a:t>
            </a: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2EAED462-B7CD-4167-B41C-D2A0D2362A2C}"/>
              </a:ext>
            </a:extLst>
          </p:cNvPr>
          <p:cNvSpPr/>
          <p:nvPr/>
        </p:nvSpPr>
        <p:spPr>
          <a:xfrm>
            <a:off x="10317553" y="5290973"/>
            <a:ext cx="1333641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ysClr val="windowText" lastClr="000000"/>
                </a:solidFill>
              </a:rPr>
              <a:t>打破社會標籤、促進社會共融</a:t>
            </a: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6D11483E-C0AC-4D49-8C0F-7C06AB4AD4EB}"/>
              </a:ext>
            </a:extLst>
          </p:cNvPr>
          <p:cNvSpPr/>
          <p:nvPr/>
        </p:nvSpPr>
        <p:spPr>
          <a:xfrm>
            <a:off x="438133" y="5227302"/>
            <a:ext cx="1186293" cy="6969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b="1" dirty="0">
                <a:solidFill>
                  <a:sysClr val="windowText" lastClr="000000"/>
                </a:solidFill>
              </a:rPr>
              <a:t>[</a:t>
            </a:r>
            <a:r>
              <a:rPr lang="zh-TW" altLang="en-US" sz="1200" b="1" dirty="0">
                <a:solidFill>
                  <a:sysClr val="windowText" lastClr="000000"/>
                </a:solidFill>
              </a:rPr>
              <a:t>理念 </a:t>
            </a:r>
            <a:r>
              <a:rPr lang="en-US" altLang="zh-TW" sz="1200" b="1" dirty="0">
                <a:solidFill>
                  <a:sysClr val="windowText" lastClr="000000"/>
                </a:solidFill>
              </a:rPr>
              <a:t>/</a:t>
            </a:r>
          </a:p>
          <a:p>
            <a:pPr algn="ctr"/>
            <a:r>
              <a:rPr lang="zh-TW" altLang="en-US" sz="1200" b="1" dirty="0">
                <a:solidFill>
                  <a:sysClr val="windowText" lastClr="000000"/>
                </a:solidFill>
              </a:rPr>
              <a:t>服務對象</a:t>
            </a:r>
            <a:r>
              <a:rPr lang="en-US" altLang="zh-TW" sz="1200" b="1" dirty="0">
                <a:solidFill>
                  <a:sysClr val="windowText" lastClr="000000"/>
                </a:solidFill>
              </a:rPr>
              <a:t>]</a:t>
            </a:r>
            <a:endParaRPr lang="zh-TW" altLang="en-US" sz="1200" b="1" dirty="0">
              <a:solidFill>
                <a:sysClr val="windowText" lastClr="000000"/>
              </a:solidFill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727C49B-0EE5-4F53-8F02-DF31FC3BC82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0608">
            <a:off x="9065715" y="36794"/>
            <a:ext cx="3004758" cy="3004758"/>
          </a:xfrm>
          <a:prstGeom prst="rect">
            <a:avLst/>
          </a:prstGeom>
        </p:spPr>
      </p:pic>
      <p:pic>
        <p:nvPicPr>
          <p:cNvPr id="34" name="圖片 33">
            <a:extLst>
              <a:ext uri="{FF2B5EF4-FFF2-40B4-BE49-F238E27FC236}">
                <a16:creationId xmlns:a16="http://schemas.microsoft.com/office/drawing/2014/main" id="{EBC1B4FA-69EB-4764-92B2-C4B7EC9A63C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41171">
            <a:off x="-319508" y="1231787"/>
            <a:ext cx="3004758" cy="300475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05B78F72-8784-4B02-BADF-9245713DA9CB}"/>
              </a:ext>
            </a:extLst>
          </p:cNvPr>
          <p:cNvSpPr/>
          <p:nvPr/>
        </p:nvSpPr>
        <p:spPr>
          <a:xfrm>
            <a:off x="1349115" y="314990"/>
            <a:ext cx="7974767" cy="1529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FF0000"/>
                </a:solidFill>
                <a:latin typeface="Ravie" panose="04040805050809020602" pitchFamily="82" charset="0"/>
              </a:rPr>
              <a:t>Happy Parents’ Day </a:t>
            </a:r>
            <a:endParaRPr lang="zh-TW" altLang="en-US" sz="3600" b="1" dirty="0">
              <a:solidFill>
                <a:srgbClr val="FF0000"/>
              </a:solidFill>
              <a:latin typeface="Ravie" panose="04040805050809020602" pitchFamily="82" charset="0"/>
            </a:endParaRPr>
          </a:p>
        </p:txBody>
      </p:sp>
      <p:sp>
        <p:nvSpPr>
          <p:cNvPr id="3" name="心形 2">
            <a:extLst>
              <a:ext uri="{FF2B5EF4-FFF2-40B4-BE49-F238E27FC236}">
                <a16:creationId xmlns:a16="http://schemas.microsoft.com/office/drawing/2014/main" id="{0F635F7C-202F-489E-ADA1-B3B1378E7944}"/>
              </a:ext>
            </a:extLst>
          </p:cNvPr>
          <p:cNvSpPr/>
          <p:nvPr/>
        </p:nvSpPr>
        <p:spPr>
          <a:xfrm>
            <a:off x="1136838" y="611171"/>
            <a:ext cx="1022300" cy="855005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5" name="心形 34">
            <a:extLst>
              <a:ext uri="{FF2B5EF4-FFF2-40B4-BE49-F238E27FC236}">
                <a16:creationId xmlns:a16="http://schemas.microsoft.com/office/drawing/2014/main" id="{4BC2E851-FDAC-4FE3-8D04-A7C81DB3514E}"/>
              </a:ext>
            </a:extLst>
          </p:cNvPr>
          <p:cNvSpPr/>
          <p:nvPr/>
        </p:nvSpPr>
        <p:spPr>
          <a:xfrm>
            <a:off x="8529548" y="608776"/>
            <a:ext cx="1022300" cy="855005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7941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112</Words>
  <Application>Microsoft Office PowerPoint</Application>
  <PresentationFormat>寬螢幕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Ravie</vt:lpstr>
      <vt:lpstr>微軟正黑體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link10link10</dc:creator>
  <cp:lastModifiedBy>link10link10</cp:lastModifiedBy>
  <cp:revision>23</cp:revision>
  <dcterms:created xsi:type="dcterms:W3CDTF">2026-05-08T05:43:48Z</dcterms:created>
  <dcterms:modified xsi:type="dcterms:W3CDTF">2026-05-15T10:07:00Z</dcterms:modified>
</cp:coreProperties>
</file>